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70" r:id="rId3"/>
    <p:sldId id="271" r:id="rId4"/>
    <p:sldId id="282" r:id="rId5"/>
    <p:sldId id="272" r:id="rId6"/>
    <p:sldId id="264" r:id="rId7"/>
    <p:sldId id="273" r:id="rId8"/>
    <p:sldId id="257" r:id="rId9"/>
    <p:sldId id="278" r:id="rId10"/>
    <p:sldId id="267" r:id="rId11"/>
    <p:sldId id="279" r:id="rId12"/>
    <p:sldId id="280" r:id="rId13"/>
    <p:sldId id="258" r:id="rId14"/>
    <p:sldId id="259" r:id="rId15"/>
    <p:sldId id="260" r:id="rId16"/>
    <p:sldId id="281" r:id="rId17"/>
    <p:sldId id="274" r:id="rId18"/>
    <p:sldId id="26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>
      <p:cViewPr varScale="1">
        <p:scale>
          <a:sx n="107" d="100"/>
          <a:sy n="107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8F0291-5C3A-43F3-B154-90BC0CFC599E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31B1C9-F61E-41AB-968A-AD7D6599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.library.illinoisstate.edu/cdm/landingpage/collection/circ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4676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Bringing Circus History into the Digital World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Maureen Brunsdale,</a:t>
            </a:r>
          </a:p>
          <a:p>
            <a:r>
              <a:rPr lang="en-US" dirty="0" smtClean="0"/>
              <a:t>Special Collections &amp; Rare Books Librarian</a:t>
            </a:r>
          </a:p>
          <a:p>
            <a:r>
              <a:rPr lang="en-US" dirty="0" smtClean="0"/>
              <a:t>Illinois State University’s Milner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Browse Options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4210050" cy="3368040"/>
          </a:xfrm>
        </p:spPr>
      </p:pic>
    </p:spTree>
    <p:extLst>
      <p:ext uri="{BB962C8B-B14F-4D97-AF65-F5344CB8AC3E}">
        <p14:creationId xmlns:p14="http://schemas.microsoft.com/office/powerpoint/2010/main" val="5842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Record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23" y="2286000"/>
            <a:ext cx="4693154" cy="3505200"/>
          </a:xfrm>
        </p:spPr>
      </p:pic>
    </p:spTree>
    <p:extLst>
      <p:ext uri="{BB962C8B-B14F-4D97-AF65-F5344CB8AC3E}">
        <p14:creationId xmlns:p14="http://schemas.microsoft.com/office/powerpoint/2010/main" val="210110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096000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8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75360"/>
            <a:ext cx="60198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2181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Additional Benefits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Storage</a:t>
            </a:r>
          </a:p>
          <a:p>
            <a:r>
              <a:rPr lang="en-US" dirty="0" smtClean="0"/>
              <a:t>Customizable Search Functions</a:t>
            </a:r>
          </a:p>
          <a:p>
            <a:r>
              <a:rPr lang="en-US" dirty="0" smtClean="0"/>
              <a:t>Sharing on Social Media sites</a:t>
            </a:r>
          </a:p>
          <a:p>
            <a:r>
              <a:rPr lang="en-US" dirty="0" smtClean="0"/>
              <a:t>By partnering with Atlas Systems,</a:t>
            </a:r>
          </a:p>
          <a:p>
            <a:pPr lvl="1"/>
            <a:r>
              <a:rPr lang="en-US" dirty="0" smtClean="0"/>
              <a:t>Users can request and pay for reproductions!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373090" cy="3463636"/>
          </a:xfrm>
        </p:spPr>
      </p:pic>
    </p:spTree>
    <p:extLst>
      <p:ext uri="{BB962C8B-B14F-4D97-AF65-F5344CB8AC3E}">
        <p14:creationId xmlns:p14="http://schemas.microsoft.com/office/powerpoint/2010/main" val="421429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Wisdom of Welch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\\mlbntsrv03\mbruns1$\Desktop\Welch, Eleanor_704_ACCES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2" y="2438400"/>
            <a:ext cx="386861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May all your </a:t>
            </a:r>
            <a:r>
              <a:rPr lang="en-US" dirty="0" err="1" smtClean="0">
                <a:solidFill>
                  <a:srgbClr val="C00000"/>
                </a:solidFill>
              </a:rPr>
              <a:t>daYS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 descr="R:\SPC\Decatur Circus Talk\BSP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245554" cy="28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89229" y="510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… be circus days!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4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Four Collections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&amp; Fine Books</a:t>
            </a:r>
          </a:p>
          <a:p>
            <a:r>
              <a:rPr lang="en-US" dirty="0" smtClean="0"/>
              <a:t>Abraham Lincoln Collection of Harold K. Sage</a:t>
            </a:r>
          </a:p>
          <a:p>
            <a:r>
              <a:rPr lang="en-US" dirty="0" smtClean="0"/>
              <a:t>Children’s Literature &amp; Historical Textbook Collection</a:t>
            </a:r>
          </a:p>
          <a:p>
            <a:r>
              <a:rPr lang="en-US" dirty="0" smtClean="0"/>
              <a:t>Circus &amp; Allied Arts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Circus &amp; Allied Arts Collection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Started in the 1950s</a:t>
            </a:r>
          </a:p>
          <a:p>
            <a:pPr indent="0">
              <a:buNone/>
            </a:pPr>
            <a:r>
              <a:rPr lang="en-US" dirty="0" smtClean="0"/>
              <a:t>by Eleanor Welch…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2" descr="\\mlbntsrv03\mbruns1$\Desktop\Welch, Eleanor_1958_2135-1958_ACC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01" y="2438400"/>
            <a:ext cx="234139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Bloomington?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Circus relationship started in the 1870s</a:t>
            </a:r>
          </a:p>
          <a:p>
            <a:r>
              <a:rPr lang="en-US" dirty="0" smtClean="0"/>
              <a:t>Centrally located in the United States</a:t>
            </a:r>
          </a:p>
          <a:p>
            <a:r>
              <a:rPr lang="en-US" dirty="0" smtClean="0"/>
              <a:t>Ease of transportation (rail)</a:t>
            </a:r>
          </a:p>
          <a:p>
            <a:r>
              <a:rPr lang="en-US" dirty="0" smtClean="0"/>
              <a:t>Less expensive than Chicago or St. Louis</a:t>
            </a:r>
          </a:p>
          <a:p>
            <a:r>
              <a:rPr lang="en-US" dirty="0" smtClean="0"/>
              <a:t>Wonderful practice facilities in the community</a:t>
            </a:r>
          </a:p>
          <a:p>
            <a:r>
              <a:rPr lang="en-US" dirty="0" smtClean="0"/>
              <a:t>Came to be known as “trapeze capital of the world”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04" y="2819400"/>
            <a:ext cx="2420112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Home of Circus Stars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3396192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1950720" cy="2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Stars Who called Bloomington “Home”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R:\SPC\Decatur Circus Talk\FAMOUS BLOOMINGTON ILLINOIS CIRC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4769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Collection now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8000 books (oldest dated 1521)</a:t>
            </a:r>
          </a:p>
          <a:p>
            <a:r>
              <a:rPr lang="en-US" dirty="0" smtClean="0"/>
              <a:t>Ledgers, cashbooks, contracts, correspondence (Ringling Archive)</a:t>
            </a:r>
          </a:p>
          <a:p>
            <a:r>
              <a:rPr lang="en-US" dirty="0" smtClean="0"/>
              <a:t>Images - </a:t>
            </a:r>
          </a:p>
          <a:p>
            <a:pPr lvl="1"/>
            <a:r>
              <a:rPr lang="en-US" dirty="0" smtClean="0"/>
              <a:t>Photographs</a:t>
            </a:r>
          </a:p>
          <a:p>
            <a:pPr lvl="1"/>
            <a:r>
              <a:rPr lang="en-US" dirty="0" smtClean="0"/>
              <a:t>Negatives</a:t>
            </a:r>
          </a:p>
          <a:p>
            <a:pPr lvl="1"/>
            <a:r>
              <a:rPr lang="en-US" dirty="0" err="1" smtClean="0"/>
              <a:t>Kodachrome</a:t>
            </a:r>
            <a:r>
              <a:rPr lang="en-US" dirty="0" smtClean="0"/>
              <a:t>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086600" cy="762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How to Showcase them?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1600" dirty="0" smtClean="0"/>
              <a:t>Chose </a:t>
            </a:r>
            <a:r>
              <a:rPr lang="en-US" sz="1600" dirty="0" err="1" smtClean="0"/>
              <a:t>ContentDM</a:t>
            </a:r>
            <a:r>
              <a:rPr lang="en-US" sz="1600" dirty="0" smtClean="0"/>
              <a:t> as the platform in the Summer of 2010</a:t>
            </a:r>
          </a:p>
          <a:p>
            <a:pPr indent="0">
              <a:buNone/>
            </a:pPr>
            <a:r>
              <a:rPr lang="en-US" sz="1600" dirty="0" smtClean="0"/>
              <a:t>*</a:t>
            </a:r>
            <a:r>
              <a:rPr lang="en-US" sz="1600" dirty="0">
                <a:hlinkClick r:id="rId2"/>
              </a:rPr>
              <a:t>http://digital.library.illinoisstate.edu/cdm/landingpage/collection/circus</a:t>
            </a:r>
            <a:endParaRPr lang="en-US" sz="1600" dirty="0"/>
          </a:p>
          <a:p>
            <a:pPr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19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9525"/>
            <a:ext cx="5181600" cy="47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6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1920</TotalTime>
  <Words>206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Bringing Circus History into the Digital World</vt:lpstr>
      <vt:lpstr>Four Collections</vt:lpstr>
      <vt:lpstr>Circus &amp; Allied Arts Collection</vt:lpstr>
      <vt:lpstr>Why Bloomington?</vt:lpstr>
      <vt:lpstr>Home of Circus Stars</vt:lpstr>
      <vt:lpstr>Stars Who called Bloomington “Home”</vt:lpstr>
      <vt:lpstr>Collection now</vt:lpstr>
      <vt:lpstr>How to Showcase them?</vt:lpstr>
      <vt:lpstr>PowerPoint Presentation</vt:lpstr>
      <vt:lpstr>Browse Options</vt:lpstr>
      <vt:lpstr>A Record</vt:lpstr>
      <vt:lpstr>PowerPoint Presentation</vt:lpstr>
      <vt:lpstr>PowerPoint Presentation</vt:lpstr>
      <vt:lpstr>PowerPoint Presentation</vt:lpstr>
      <vt:lpstr>Additional Benefits</vt:lpstr>
      <vt:lpstr>PowerPoint Presentation</vt:lpstr>
      <vt:lpstr>The Wisdom of Welch</vt:lpstr>
      <vt:lpstr>May all your daYS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Circus in Central Illinois</dc:title>
  <dc:creator/>
  <cp:lastModifiedBy>Maureen Brunsdale</cp:lastModifiedBy>
  <cp:revision>14</cp:revision>
  <cp:lastPrinted>2013-11-04T16:07:33Z</cp:lastPrinted>
  <dcterms:created xsi:type="dcterms:W3CDTF">2006-08-16T00:00:00Z</dcterms:created>
  <dcterms:modified xsi:type="dcterms:W3CDTF">2013-11-04T16:21:08Z</dcterms:modified>
</cp:coreProperties>
</file>